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2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CAB6-7DC9-4720-931E-B40899B3439B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2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8681" y="2889705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Initial zoning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7409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72674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10th step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58072" y="5710650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50th step</a:t>
            </a:r>
            <a:endParaRPr lang="en-US" sz="1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41588" y="5712023"/>
            <a:ext cx="96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100th step</a:t>
            </a:r>
            <a:endParaRPr 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72672" y="5716318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80th step</a:t>
            </a:r>
            <a:endParaRPr lang="en-US" sz="1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547313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87272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30th 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95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8681" y="2889705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Initial zoning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172674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10th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58072" y="5710650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50th step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641588" y="5712023"/>
            <a:ext cx="96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100th step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72672" y="5716318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80th step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87272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30th step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0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52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0" y="3329406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8" y="3336262"/>
            <a:ext cx="2374388" cy="237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82" y="3336262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1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379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4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600200" y="2209800"/>
            <a:ext cx="5105400" cy="2209800"/>
          </a:xfrm>
          <a:prstGeom prst="roundRect">
            <a:avLst>
              <a:gd name="adj" fmla="val 807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Optimization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19400" y="1371600"/>
            <a:ext cx="25908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User inputs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Highways, terrain, roads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86100" y="2362200"/>
            <a:ext cx="2057400" cy="609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Population/Job updates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95800" y="3657600"/>
            <a:ext cx="2057400" cy="609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Zone updates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52600" y="3657600"/>
            <a:ext cx="2057400" cy="609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Accessibility/land value updates</a:t>
            </a:r>
          </a:p>
        </p:txBody>
      </p:sp>
      <p:sp>
        <p:nvSpPr>
          <p:cNvPr id="8" name="Down Arrow 7"/>
          <p:cNvSpPr/>
          <p:nvPr/>
        </p:nvSpPr>
        <p:spPr>
          <a:xfrm>
            <a:off x="3619500" y="1986238"/>
            <a:ext cx="990600" cy="29976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ular Arrow 6"/>
          <p:cNvSpPr/>
          <p:nvPr/>
        </p:nvSpPr>
        <p:spPr>
          <a:xfrm>
            <a:off x="3356893" y="2660073"/>
            <a:ext cx="1530927" cy="1530927"/>
          </a:xfrm>
          <a:prstGeom prst="circularArrow">
            <a:avLst>
              <a:gd name="adj1" fmla="val 9302"/>
              <a:gd name="adj2" fmla="val 1142319"/>
              <a:gd name="adj3" fmla="val 20392472"/>
              <a:gd name="adj4" fmla="val 958852"/>
              <a:gd name="adj5" fmla="val 10919"/>
            </a:avLst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39</Words>
  <Application>Microsoft Office PowerPoint</Application>
  <PresentationFormat>On-screen Show (4:3)</PresentationFormat>
  <Paragraphs>18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Department of Computer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gnishida</dc:creator>
  <cp:lastModifiedBy>gnishida</cp:lastModifiedBy>
  <cp:revision>7</cp:revision>
  <dcterms:created xsi:type="dcterms:W3CDTF">2015-03-12T21:47:51Z</dcterms:created>
  <dcterms:modified xsi:type="dcterms:W3CDTF">2015-03-25T17:53:26Z</dcterms:modified>
</cp:coreProperties>
</file>